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3838" cy="23764875"/>
  <p:notesSz cx="6858000" cy="9144000"/>
  <p:defaultTextStyle>
    <a:defPPr>
      <a:defRPr lang="pt-BR"/>
    </a:defPPr>
    <a:lvl1pPr marL="0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193292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2386584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3579876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4773168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5966460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7159752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8353044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9546336" algn="l" defTabSz="2386584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0" y="1160"/>
      </p:cViewPr>
      <p:guideLst>
        <p:guide orient="horz" pos="7485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0288" y="7382516"/>
            <a:ext cx="15303263" cy="509404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0576" y="13466763"/>
            <a:ext cx="12602687" cy="6073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7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7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66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5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5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4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052783" y="951699"/>
            <a:ext cx="4050863" cy="202771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00192" y="951699"/>
            <a:ext cx="11852527" cy="202771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179" y="15271135"/>
            <a:ext cx="15303263" cy="4719968"/>
          </a:xfrm>
        </p:spPr>
        <p:txBody>
          <a:bodyPr anchor="t"/>
          <a:lstStyle>
            <a:lvl1pPr algn="l">
              <a:defRPr sz="10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2179" y="10072569"/>
            <a:ext cx="15303263" cy="5198565"/>
          </a:xfrm>
        </p:spPr>
        <p:txBody>
          <a:bodyPr anchor="b"/>
          <a:lstStyle>
            <a:lvl1pPr marL="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1pPr>
            <a:lvl2pPr marL="119329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38658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57987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477316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596646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715975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835304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954633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0192" y="5545139"/>
            <a:ext cx="7951695" cy="1568371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151952" y="5545139"/>
            <a:ext cx="7951695" cy="1568371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92" y="5319593"/>
            <a:ext cx="7954822" cy="2216953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00192" y="7536546"/>
            <a:ext cx="7954822" cy="13692310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145701" y="5319593"/>
            <a:ext cx="7957946" cy="2216953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145701" y="7536546"/>
            <a:ext cx="7957946" cy="13692310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93" y="946195"/>
            <a:ext cx="5923139" cy="4026826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9000" y="946195"/>
            <a:ext cx="10064646" cy="20282663"/>
          </a:xfrm>
        </p:spPr>
        <p:txBody>
          <a:bodyPr/>
          <a:lstStyle>
            <a:lvl1pPr>
              <a:defRPr sz="8400"/>
            </a:lvl1pPr>
            <a:lvl2pPr>
              <a:defRPr sz="7300"/>
            </a:lvl2pPr>
            <a:lvl3pPr>
              <a:defRPr sz="63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0193" y="4973022"/>
            <a:ext cx="5923139" cy="16255836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400"/>
            </a:lvl4pPr>
            <a:lvl5pPr marL="4773168" indent="0">
              <a:buNone/>
              <a:defRPr sz="2400"/>
            </a:lvl5pPr>
            <a:lvl6pPr marL="5966460" indent="0">
              <a:buNone/>
              <a:defRPr sz="2400"/>
            </a:lvl6pPr>
            <a:lvl7pPr marL="7159752" indent="0">
              <a:buNone/>
              <a:defRPr sz="2400"/>
            </a:lvl7pPr>
            <a:lvl8pPr marL="8353044" indent="0">
              <a:buNone/>
              <a:defRPr sz="2400"/>
            </a:lvl8pPr>
            <a:lvl9pPr marL="9546336" indent="0">
              <a:buNone/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8878" y="16635412"/>
            <a:ext cx="10802303" cy="1963905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528878" y="2123436"/>
            <a:ext cx="10802303" cy="14258925"/>
          </a:xfrm>
        </p:spPr>
        <p:txBody>
          <a:bodyPr/>
          <a:lstStyle>
            <a:lvl1pPr marL="0" indent="0">
              <a:buNone/>
              <a:defRPr sz="8400"/>
            </a:lvl1pPr>
            <a:lvl2pPr marL="1193292" indent="0">
              <a:buNone/>
              <a:defRPr sz="7300"/>
            </a:lvl2pPr>
            <a:lvl3pPr marL="2386584" indent="0">
              <a:buNone/>
              <a:defRPr sz="6300"/>
            </a:lvl3pPr>
            <a:lvl4pPr marL="3579876" indent="0">
              <a:buNone/>
              <a:defRPr sz="5200"/>
            </a:lvl4pPr>
            <a:lvl5pPr marL="4773168" indent="0">
              <a:buNone/>
              <a:defRPr sz="5200"/>
            </a:lvl5pPr>
            <a:lvl6pPr marL="5966460" indent="0">
              <a:buNone/>
              <a:defRPr sz="5200"/>
            </a:lvl6pPr>
            <a:lvl7pPr marL="7159752" indent="0">
              <a:buNone/>
              <a:defRPr sz="5200"/>
            </a:lvl7pPr>
            <a:lvl8pPr marL="8353044" indent="0">
              <a:buNone/>
              <a:defRPr sz="5200"/>
            </a:lvl8pPr>
            <a:lvl9pPr marL="9546336" indent="0">
              <a:buNone/>
              <a:defRPr sz="5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28878" y="18599317"/>
            <a:ext cx="10802303" cy="2789070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400"/>
            </a:lvl4pPr>
            <a:lvl5pPr marL="4773168" indent="0">
              <a:buNone/>
              <a:defRPr sz="2400"/>
            </a:lvl5pPr>
            <a:lvl6pPr marL="5966460" indent="0">
              <a:buNone/>
              <a:defRPr sz="2400"/>
            </a:lvl6pPr>
            <a:lvl7pPr marL="7159752" indent="0">
              <a:buNone/>
              <a:defRPr sz="2400"/>
            </a:lvl7pPr>
            <a:lvl8pPr marL="8353044" indent="0">
              <a:buNone/>
              <a:defRPr sz="2400"/>
            </a:lvl8pPr>
            <a:lvl9pPr marL="9546336" indent="0">
              <a:buNone/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00193" y="951697"/>
            <a:ext cx="16203454" cy="3960813"/>
          </a:xfrm>
          <a:prstGeom prst="rect">
            <a:avLst/>
          </a:prstGeom>
        </p:spPr>
        <p:txBody>
          <a:bodyPr vert="horz" lIns="238658" tIns="119329" rIns="238658" bIns="119329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93" y="5545139"/>
            <a:ext cx="16203454" cy="15683719"/>
          </a:xfrm>
          <a:prstGeom prst="rect">
            <a:avLst/>
          </a:prstGeom>
        </p:spPr>
        <p:txBody>
          <a:bodyPr vert="horz" lIns="238658" tIns="119329" rIns="238658" bIns="119329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00192" y="22026520"/>
            <a:ext cx="4200896" cy="1265260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8DF6-EA59-4314-8F22-0AC26DD4A201}" type="datetimeFigureOut">
              <a:rPr lang="pt-BR" smtClean="0"/>
              <a:t>09/08/16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151312" y="22026520"/>
            <a:ext cx="5701216" cy="1265260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902751" y="22026520"/>
            <a:ext cx="4200896" cy="1265260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23D4-440C-480F-8ED8-78CDB794EAEF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86584" rtl="0" eaLnBrk="1" latinLnBrk="0" hangingPunct="1">
        <a:spcBef>
          <a:spcPct val="0"/>
        </a:spcBef>
        <a:buNone/>
        <a:defRPr sz="1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4969" indent="-894969" algn="l" defTabSz="2386584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1939100" indent="-745808" algn="l" defTabSz="2386584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176522" indent="-596646" algn="l" defTabSz="238658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69814" indent="-596646" algn="l" defTabSz="238658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63106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756398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94969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142982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9329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38658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57987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773168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6646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15975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35304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54633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3067" y="432908"/>
            <a:ext cx="17257704" cy="2289906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35" tIns="26518" rIns="53035" bIns="26518"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961359" y="1225253"/>
            <a:ext cx="11034175" cy="1500104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ctr"/>
            <a:r>
              <a:rPr lang="pt-BR" b="1" dirty="0" smtClean="0"/>
              <a:t>XXXXXXXXX   XXXXXXXXX:  XXXXX  </a:t>
            </a:r>
            <a:r>
              <a:rPr lang="pt-BR" b="1" dirty="0" err="1" smtClean="0"/>
              <a:t>X</a:t>
            </a:r>
            <a:r>
              <a:rPr lang="pt-BR" b="1" dirty="0" smtClean="0"/>
              <a:t>  XXXXXXX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9433967" y="3232055"/>
            <a:ext cx="7992888" cy="1161550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r>
              <a:rPr lang="pt-BR" sz="3600" dirty="0" smtClean="0"/>
              <a:t>Acadêmico</a:t>
            </a:r>
            <a:r>
              <a:rPr lang="en-US" sz="3600" dirty="0" smtClean="0"/>
              <a:t>: </a:t>
            </a:r>
            <a:r>
              <a:rPr lang="pt-BR" sz="3600" dirty="0" smtClean="0"/>
              <a:t> Nome Sobrenome</a:t>
            </a:r>
          </a:p>
          <a:p>
            <a:r>
              <a:rPr lang="pt-BR" sz="3600" dirty="0" smtClean="0"/>
              <a:t>Orientador: Prof. Dr. Nome Sobrenome</a:t>
            </a:r>
            <a:endParaRPr lang="pt-BR" sz="3600" dirty="0"/>
          </a:p>
        </p:txBody>
      </p:sp>
      <p:sp>
        <p:nvSpPr>
          <p:cNvPr id="35" name="Retângulo 34"/>
          <p:cNvSpPr/>
          <p:nvPr/>
        </p:nvSpPr>
        <p:spPr>
          <a:xfrm>
            <a:off x="984281" y="5623967"/>
            <a:ext cx="7382578" cy="120025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35" tIns="26518" rIns="53035" bIns="26518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INTRODUÇÃO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023972" y="19011229"/>
            <a:ext cx="7382578" cy="120025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35" tIns="26518" rIns="53035" bIns="26518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REFERENCIAL  TEÓRICO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984281" y="14499406"/>
            <a:ext cx="7382578" cy="120025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35" tIns="26518" rIns="53035" bIns="26518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PROBLEMÁTICA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063663" y="7263049"/>
            <a:ext cx="7223813" cy="6332195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just"/>
            <a:r>
              <a:rPr lang="pt-BR" sz="2400" dirty="0" smtClean="0"/>
              <a:t>•</a:t>
            </a:r>
            <a:r>
              <a:rPr lang="en-US" sz="2400" dirty="0" smtClean="0"/>
              <a:t>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 smtClean="0"/>
              <a:t>• </a:t>
            </a:r>
            <a:r>
              <a:rPr lang="pt-BR" sz="2400" dirty="0" err="1" smtClean="0"/>
              <a:t>Xxxx</a:t>
            </a:r>
            <a:r>
              <a:rPr lang="en-US" sz="2400" dirty="0" err="1" smtClean="0"/>
              <a:t>xxxxxxxxxxxxxxxxxxxxxxxxxxxxxxxxxxxxxxxxxxxxxxxx</a:t>
            </a:r>
            <a:endParaRPr lang="en-US" sz="2400" dirty="0" smtClean="0"/>
          </a:p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984281" y="16012312"/>
            <a:ext cx="7303195" cy="1900213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 smtClean="0"/>
              <a:t>•</a:t>
            </a:r>
            <a:r>
              <a:rPr lang="pt-BR" sz="2400" dirty="0" err="1" smtClean="0"/>
              <a:t>Xxxx</a:t>
            </a:r>
            <a:r>
              <a:rPr lang="en-US" sz="2400" dirty="0" err="1" smtClean="0"/>
              <a:t>xxxxxxxxxxxxxxxxxxxxxxxxxxxxxxxxxxxxxxxxxxxxxxxx</a:t>
            </a:r>
            <a:r>
              <a:rPr lang="pt-BR" sz="2400" dirty="0" err="1" smtClean="0"/>
              <a:t>xxxxxxxxxxxxxxxxxxxxxxxxxxxxxxxxxxxxxxxxxxxxxxxxxxxxxxx</a:t>
            </a:r>
            <a:r>
              <a:rPr lang="en-US" sz="2400" dirty="0" smtClean="0"/>
              <a:t> </a:t>
            </a:r>
            <a:endParaRPr lang="pt-BR" sz="24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023972" y="20338528"/>
            <a:ext cx="7382578" cy="1946380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just"/>
            <a:r>
              <a:rPr lang="en-US" sz="20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000" dirty="0"/>
              <a:t>•</a:t>
            </a:r>
            <a:r>
              <a:rPr lang="pt-BR" sz="2000" dirty="0" err="1"/>
              <a:t>Xxxx</a:t>
            </a:r>
            <a:r>
              <a:rPr lang="en-US" sz="2000" dirty="0" err="1"/>
              <a:t>xxxxxxxxxxxxxxxxxxxxxxxxxxxxxxxxxxxxxxxxxxxxxxxx</a:t>
            </a:r>
            <a:r>
              <a:rPr lang="pt-BR" sz="2000" dirty="0" err="1"/>
              <a:t>xxxxxxxxxxxxxxxxxxxxxxxxxxxxxxxxxxxxxxxxxxxxxxxxxxxxxxx</a:t>
            </a:r>
            <a:r>
              <a:rPr lang="en-US" sz="2000" dirty="0"/>
              <a:t> </a:t>
            </a:r>
            <a:endParaRPr lang="pt-BR" sz="2000" dirty="0"/>
          </a:p>
          <a:p>
            <a:pPr algn="just"/>
            <a:endParaRPr lang="pt-BR" sz="2300" dirty="0"/>
          </a:p>
        </p:txBody>
      </p:sp>
      <p:sp>
        <p:nvSpPr>
          <p:cNvPr id="45" name="Retângulo 44"/>
          <p:cNvSpPr/>
          <p:nvPr/>
        </p:nvSpPr>
        <p:spPr>
          <a:xfrm>
            <a:off x="9289951" y="8426053"/>
            <a:ext cx="7501652" cy="120025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35" tIns="26518" rIns="53035" bIns="26518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METODOLOGIA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251243"/>
            <a:ext cx="107106" cy="77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3035" tIns="26518" rIns="53035" bIns="2651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2" name="CaixaDeTexto 61"/>
          <p:cNvSpPr txBox="1"/>
          <p:nvPr/>
        </p:nvSpPr>
        <p:spPr>
          <a:xfrm>
            <a:off x="9361959" y="10082237"/>
            <a:ext cx="7342887" cy="8178853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just"/>
            <a:r>
              <a:rPr lang="pt-BR" sz="2100" dirty="0" smtClean="0"/>
              <a:t>•</a:t>
            </a:r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 smtClean="0"/>
              <a:t>Xxxx</a:t>
            </a:r>
            <a:r>
              <a:rPr lang="en-US" sz="2400" dirty="0" err="1" smtClean="0"/>
              <a:t>xxxxxxxxxxxxxxxxxxxxxxxxxxxxxxxxxxxxxxxxxxxxxxxx</a:t>
            </a:r>
            <a:r>
              <a:rPr lang="pt-BR" sz="2400" dirty="0" err="1" smtClean="0"/>
              <a:t>xxxxxxxxxxxxxxxxxxxxxxxxxxxxxxxxxxxxxxxxxxxxxxxxxxxxxxx</a:t>
            </a:r>
            <a:endParaRPr lang="pt-BR" sz="2400" dirty="0" smtClean="0"/>
          </a:p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  <a:p>
            <a:pPr algn="just"/>
            <a:r>
              <a:rPr lang="en-US" sz="2400" dirty="0" smtClean="0"/>
              <a:t> </a:t>
            </a:r>
            <a:endParaRPr lang="pt-BR" sz="2400" dirty="0"/>
          </a:p>
          <a:p>
            <a:pPr algn="just"/>
            <a:endParaRPr lang="pt-BR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36204" y="1074565"/>
            <a:ext cx="2537123" cy="2404180"/>
            <a:chOff x="992188" y="1074565"/>
            <a:chExt cx="1074118" cy="101783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188" y="1074565"/>
              <a:ext cx="10064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031" y="1873325"/>
              <a:ext cx="1057275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CaixaDeTexto 38"/>
          <p:cNvSpPr txBox="1"/>
          <p:nvPr/>
        </p:nvSpPr>
        <p:spPr>
          <a:xfrm>
            <a:off x="9289951" y="5617741"/>
            <a:ext cx="7223813" cy="2269545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just"/>
            <a:r>
              <a:rPr lang="en-US" sz="2400" dirty="0"/>
              <a:t>•Xxxxxxxxxxxxxxxxxxxxxxxxxxxxxxxxxxxxxxxxxxxxxxxxxxxxxxxxxxxxxxxxxxxxxxxxxxxxxxxxxxxxxxxxxxxxxxxxxxxxxxxxxxxxxxxxxxxxxxxxxxxxxxxxxxxxxxxxxxxxxxxxxxxxxxxxxxxxxx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400" dirty="0"/>
              <a:t>•</a:t>
            </a:r>
            <a:r>
              <a:rPr lang="pt-BR" sz="2400" dirty="0" err="1"/>
              <a:t>Xxxx</a:t>
            </a:r>
            <a:r>
              <a:rPr lang="en-US" sz="2400" dirty="0" err="1"/>
              <a:t>xxxxxxxxxxxxxxxxxxxxxxxxxxxxxxxxxxxxxxxxxxxxxxxx</a:t>
            </a:r>
            <a:r>
              <a:rPr lang="pt-BR" sz="2400" dirty="0" err="1"/>
              <a:t>xxxxxxxxxxxxxxxxxxxxxxxxxxxxxxxxxxxxxxxxxxxxxxxxxxxxxxx</a:t>
            </a:r>
            <a:r>
              <a:rPr lang="en-US" sz="2400" dirty="0"/>
              <a:t> </a:t>
            </a:r>
            <a:endParaRPr lang="pt-BR" sz="2400" dirty="0"/>
          </a:p>
        </p:txBody>
      </p:sp>
      <p:sp>
        <p:nvSpPr>
          <p:cNvPr id="22" name="CaixaDeTexto 40"/>
          <p:cNvSpPr txBox="1"/>
          <p:nvPr/>
        </p:nvSpPr>
        <p:spPr>
          <a:xfrm>
            <a:off x="9361959" y="19083237"/>
            <a:ext cx="7382578" cy="361330"/>
          </a:xfrm>
          <a:prstGeom prst="rect">
            <a:avLst/>
          </a:prstGeom>
          <a:noFill/>
        </p:spPr>
        <p:txBody>
          <a:bodyPr wrap="square" lIns="53035" tIns="26518" rIns="53035" bIns="26518" rtlCol="0">
            <a:spAutoFit/>
          </a:bodyPr>
          <a:lstStyle/>
          <a:p>
            <a:pPr algn="ctr"/>
            <a:r>
              <a:rPr lang="en-US" sz="2000" dirty="0" err="1" smtClean="0"/>
              <a:t>foto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gráfico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tabela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ilustração</a:t>
            </a:r>
            <a:r>
              <a:rPr lang="en-US" sz="2000" dirty="0" smtClean="0"/>
              <a:t>, a </a:t>
            </a:r>
            <a:r>
              <a:rPr lang="en-US" sz="2000" dirty="0" err="1" smtClean="0"/>
              <a:t>critério</a:t>
            </a:r>
            <a:r>
              <a:rPr lang="en-US" sz="2000" dirty="0" smtClean="0"/>
              <a:t> do </a:t>
            </a:r>
            <a:r>
              <a:rPr lang="en-US" sz="2000" dirty="0" err="1" smtClean="0"/>
              <a:t>pesquisador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77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Matheus</dc:creator>
  <cp:lastModifiedBy>Cristiane Ferraro</cp:lastModifiedBy>
  <cp:revision>73</cp:revision>
  <dcterms:created xsi:type="dcterms:W3CDTF">2015-05-26T01:58:04Z</dcterms:created>
  <dcterms:modified xsi:type="dcterms:W3CDTF">2016-08-10T01:24:15Z</dcterms:modified>
</cp:coreProperties>
</file>